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all’integrazione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sviluppatori software e integratori di sistema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Consegna automatica dei risultati al vostro SIO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→ CodingClient invia JSON in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server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Minimizzazione dati (GDPR/nLPD)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Credenziali auth mai inviate dal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Contatto &amp; supporto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info@kodemed.ch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SA • Svizzera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dell’integrazione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percorsi di integrazione verso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diretta nel SIO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Caricare la DLL tramite variabile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SendConfig() con XML o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DoCodingWithFormat() per il flusso UI completo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DoCoding() per l’elaborazione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Recuperare i risultati tramite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 con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Applicazioni di terze parti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con i dati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server invia al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apre l’UI di codifica sul desktop dell’utente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Interrogare lo stato della sessione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Qualsiasi linguaggio/piattaforma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Integrazione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dopo passo per applicazioni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Risoluzione percorso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Variabile KODEMED_DLL_PATH (impostata da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Integrazione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qualsiasi linguaggio/piattaforma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degli endpoint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Esempio: Creare una sessione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C: Integrazione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bidirezionale in tempo reale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Tipi di messaggi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Connessione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Formato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con: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con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apre un browser integrato per il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utente letta dal claim JWT ‘locale’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configurabile (predefinito: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Ciclo di vita dei token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breve durata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lunga durata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prima della scadenza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Riconnessione WebSocket aggiorna il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Formati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UST, Personalizzato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Struttura XML SpiGes (primaria)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Sistema plugin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Implementare l’interfaccia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Scoperta automatica dalla directory 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Trasformare dati personalizzati nel modello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portatile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(3 passaggi)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Copiare la cartella KodeMed in qualsiasi posizione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Avviare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variabili d’ambiente + registrazione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(impostate automaticamente)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autonomo: nessun runtime .NET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livello utente: tutte le scritture in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accanto all’EXE o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persistente: re-setup ad ogni accesso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/ Disconnessione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Aprire sessione da file (SpiGes / UST / Personalizzato)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Impostazioni server, Avvio auto, Setup / Riparazione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Riferimento API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 DLL, Endpoint REST, Messaggi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Metodi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Messaggi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Guida all’integrazione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